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9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1F41-B642-42C9-A302-47F4CD8CD75A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8C5A-A874-48B9-B2E3-B8D12EB0464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rekinci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omer.kimdir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495_301494676627661_20599426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411" y="0"/>
            <a:ext cx="105148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3 Adımda 3 Saatte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Hayatın Değişecek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35896" y="5301208"/>
            <a:ext cx="2088232" cy="88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Hazır mısın?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Değerli OL</a:t>
            </a:r>
            <a:endParaRPr lang="tr-TR" dirty="0"/>
          </a:p>
        </p:txBody>
      </p:sp>
      <p:pic>
        <p:nvPicPr>
          <p:cNvPr id="5" name="Picture 4" descr="387895_173429829461520_10164726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3807739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Sürüklenme, sürükle..</a:t>
            </a:r>
            <a:endParaRPr lang="tr-TR" dirty="0"/>
          </a:p>
        </p:txBody>
      </p:sp>
      <p:pic>
        <p:nvPicPr>
          <p:cNvPr id="4" name="Picture 3" descr="546900_303639299746532_61998629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784982" cy="51308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Başarı Hikayelerini unut, </a:t>
            </a:r>
            <a:br>
              <a:rPr lang="tr-TR" dirty="0" smtClean="0"/>
            </a:br>
            <a:r>
              <a:rPr lang="tr-TR" dirty="0" smtClean="0"/>
              <a:t>kendi efsanene odaklan</a:t>
            </a:r>
            <a:endParaRPr lang="tr-TR" dirty="0"/>
          </a:p>
        </p:txBody>
      </p:sp>
      <p:pic>
        <p:nvPicPr>
          <p:cNvPr id="5" name="Picture 4" descr="155915_505855676101756_180926537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09600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Kalbine inan Görünene değil</a:t>
            </a:r>
            <a:endParaRPr lang="tr-TR" dirty="0"/>
          </a:p>
        </p:txBody>
      </p:sp>
      <p:pic>
        <p:nvPicPr>
          <p:cNvPr id="4" name="Picture 3" descr="27901_301502483293547_13601944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4972"/>
            <a:ext cx="46805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Hedeflerini Yüksek Tut</a:t>
            </a:r>
            <a:endParaRPr lang="tr-TR" dirty="0"/>
          </a:p>
        </p:txBody>
      </p:sp>
      <p:pic>
        <p:nvPicPr>
          <p:cNvPr id="5" name="Picture 4" descr="Pattern_Wallpaper_by_Wonka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192688" cy="4458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Fırsatları Bil, Tehditleri Gör</a:t>
            </a:r>
            <a:endParaRPr lang="tr-TR" dirty="0"/>
          </a:p>
        </p:txBody>
      </p:sp>
      <p:pic>
        <p:nvPicPr>
          <p:cNvPr id="4" name="Picture 3" descr="35021_447497808640979_179015117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020" y="1386840"/>
            <a:ext cx="6537960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Sadece “koşturma”</a:t>
            </a:r>
            <a:br>
              <a:rPr lang="tr-TR" dirty="0" smtClean="0"/>
            </a:br>
            <a:r>
              <a:rPr lang="tr-TR" dirty="0" smtClean="0"/>
              <a:t>ideallerin için “koştur”</a:t>
            </a:r>
            <a:endParaRPr lang="tr-TR" dirty="0"/>
          </a:p>
        </p:txBody>
      </p:sp>
      <p:pic>
        <p:nvPicPr>
          <p:cNvPr id="5" name="Picture 4" descr="604089_447414698649290_18971279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4115858" cy="4553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İnsanlara Güvenmek Çok Maliyetlidir</a:t>
            </a:r>
            <a:br>
              <a:rPr lang="tr-TR" dirty="0" smtClean="0"/>
            </a:br>
            <a:r>
              <a:rPr lang="tr-TR" dirty="0" smtClean="0"/>
              <a:t>Az insana, zor ama güçlü güven duy</a:t>
            </a:r>
            <a:endParaRPr lang="tr-TR" dirty="0"/>
          </a:p>
        </p:txBody>
      </p:sp>
      <p:pic>
        <p:nvPicPr>
          <p:cNvPr id="4" name="Picture 3" descr="533269_447710811953012_9453534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490774" cy="4313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Yapılamayacak Yoktur, Yapılmamış Vardır</a:t>
            </a:r>
            <a:endParaRPr lang="tr-TR" dirty="0"/>
          </a:p>
        </p:txBody>
      </p:sp>
      <p:pic>
        <p:nvPicPr>
          <p:cNvPr id="5" name="Picture 4" descr="156728_447774475279979_6043401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59180" cy="4553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0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“Önce seni görmezden gelirler , sonra alay ederler , sonra seninle savaşırlar, sonra sen kazanırsın”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0333"/>
            <a:ext cx="3773487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760_506241022729888_427995258_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156575" y="0"/>
            <a:ext cx="94571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tr-TR" dirty="0" smtClean="0"/>
              <a:t>3 Adım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Kendini Dizayn Et</a:t>
            </a:r>
          </a:p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Kariyerini Dizayn Et</a:t>
            </a:r>
          </a:p>
          <a:p>
            <a:r>
              <a:rPr lang="tr-TR" sz="6600" dirty="0" smtClean="0">
                <a:solidFill>
                  <a:schemeClr val="accent6">
                    <a:lumMod val="75000"/>
                  </a:schemeClr>
                </a:solidFill>
              </a:rPr>
              <a:t>  Şirketini Dizayn Et</a:t>
            </a:r>
            <a:endParaRPr lang="tr-T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Kasma, Doğal Ol, Samimi Ol</a:t>
            </a:r>
            <a:br>
              <a:rPr lang="tr-TR" sz="5300" dirty="0" smtClean="0"/>
            </a:br>
            <a:r>
              <a:rPr lang="tr-TR" sz="5300" dirty="0" smtClean="0"/>
              <a:t>İçinden geldiği gibi davran..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(Ama içini eğittikten sonra)</a:t>
            </a:r>
            <a:endParaRPr lang="tr-TR" dirty="0"/>
          </a:p>
        </p:txBody>
      </p:sp>
      <p:pic>
        <p:nvPicPr>
          <p:cNvPr id="4" name="Picture 3" descr="Obama.Mar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40478"/>
            <a:ext cx="6512272" cy="43449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Herkes seni sevmek zorunda değil!</a:t>
            </a:r>
            <a:endParaRPr lang="tr-TR" dirty="0"/>
          </a:p>
        </p:txBody>
      </p:sp>
      <p:pic>
        <p:nvPicPr>
          <p:cNvPr id="5" name="Picture 4" descr="558779_443539782370115_14161238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2948172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Para size BAŞARI sağlamaz, </a:t>
            </a:r>
            <a:br>
              <a:rPr lang="tr-TR" sz="5300" dirty="0" smtClean="0"/>
            </a:br>
            <a:r>
              <a:rPr lang="tr-TR" sz="5300" dirty="0" smtClean="0"/>
              <a:t>Başarı size PARA kazandırabilir.</a:t>
            </a:r>
            <a:endParaRPr lang="tr-TR" dirty="0"/>
          </a:p>
        </p:txBody>
      </p:sp>
      <p:pic>
        <p:nvPicPr>
          <p:cNvPr id="4" name="Picture 3" descr="282398_505264456160878_683280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873240" cy="4108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Yönetici zorla yaptırır, </a:t>
            </a:r>
            <a:br>
              <a:rPr lang="tr-TR" sz="5300" dirty="0" smtClean="0"/>
            </a:br>
            <a:r>
              <a:rPr lang="tr-TR" sz="5300" dirty="0" smtClean="0"/>
              <a:t>Lider yapma isteği uyandırır</a:t>
            </a:r>
            <a:endParaRPr lang="tr-TR" dirty="0"/>
          </a:p>
        </p:txBody>
      </p:sp>
      <p:pic>
        <p:nvPicPr>
          <p:cNvPr id="5" name="Picture 4" descr="532228_443588929031867_11116308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673824" cy="42199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Neyi , neden istediğini BİL</a:t>
            </a:r>
            <a:br>
              <a:rPr lang="tr-TR" sz="5300" dirty="0" smtClean="0"/>
            </a:br>
            <a:r>
              <a:rPr lang="tr-TR" sz="5300" dirty="0" smtClean="0"/>
              <a:t>ve Sürekli Güncelle</a:t>
            </a:r>
            <a:endParaRPr lang="tr-TR" dirty="0"/>
          </a:p>
        </p:txBody>
      </p:sp>
      <p:pic>
        <p:nvPicPr>
          <p:cNvPr id="4" name="Picture 3" descr="231172_438562016206164_5809447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330708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Hayalgücün biterse</a:t>
            </a:r>
            <a:br>
              <a:rPr lang="tr-TR" sz="5300" dirty="0" smtClean="0"/>
            </a:br>
            <a:r>
              <a:rPr lang="tr-TR" sz="5300" dirty="0" smtClean="0"/>
              <a:t>sen de bitersin...</a:t>
            </a:r>
            <a:endParaRPr lang="tr-TR" dirty="0"/>
          </a:p>
        </p:txBody>
      </p:sp>
      <p:pic>
        <p:nvPicPr>
          <p:cNvPr id="5" name="Picture 4" descr="150592_487671687920155_19993721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86000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Hiçbir şey için geç değil...</a:t>
            </a:r>
            <a:endParaRPr lang="tr-TR" dirty="0"/>
          </a:p>
        </p:txBody>
      </p:sp>
      <p:pic>
        <p:nvPicPr>
          <p:cNvPr id="4" name="Picture 3" descr="387598_490154224338568_714823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721424" cy="45428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Mutluluğu başkalarına bağlama</a:t>
            </a:r>
            <a:endParaRPr lang="tr-TR" dirty="0"/>
          </a:p>
        </p:txBody>
      </p:sp>
      <p:pic>
        <p:nvPicPr>
          <p:cNvPr id="5" name="Picture 4" descr="311480_504257442931589_4598200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76872"/>
            <a:ext cx="5361384" cy="4010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458_438563246206041_14105822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048672" cy="5203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Dünü bil, Bugünü Yönet</a:t>
            </a:r>
            <a:br>
              <a:rPr lang="tr-TR" sz="5300" dirty="0" smtClean="0"/>
            </a:br>
            <a:r>
              <a:rPr lang="tr-TR" sz="5300" dirty="0" smtClean="0"/>
              <a:t>Geleceği Hayal Et..</a:t>
            </a:r>
            <a:endParaRPr lang="tr-TR" dirty="0"/>
          </a:p>
        </p:txBody>
      </p:sp>
      <p:pic>
        <p:nvPicPr>
          <p:cNvPr id="4" name="Picture 3" descr="549038_493221824031808_8027721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2045084"/>
            <a:ext cx="5472608" cy="43762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chemeClr val="accent1">
                    <a:lumMod val="75000"/>
                  </a:schemeClr>
                </a:solidFill>
              </a:rPr>
              <a:t>Kariyerini Dizayn Et</a:t>
            </a:r>
            <a:endParaRPr lang="tr-T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552427_489666111054046_1222631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21702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tr-TR" sz="5300" dirty="0" smtClean="0"/>
              <a:t>Koyun gibi takip etme ama</a:t>
            </a:r>
            <a:br>
              <a:rPr lang="tr-TR" sz="5300" dirty="0" smtClean="0"/>
            </a:br>
            <a:r>
              <a:rPr lang="tr-TR" sz="5300" dirty="0" smtClean="0"/>
              <a:t>Sırf farklılaşmak için tersine gitme</a:t>
            </a:r>
            <a:endParaRPr lang="tr-TR" dirty="0"/>
          </a:p>
        </p:txBody>
      </p:sp>
      <p:pic>
        <p:nvPicPr>
          <p:cNvPr id="5" name="Picture 4" descr="526285_443770789013681_14143026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6169135" cy="38507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8072" y="5715000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Hayatın kod adı DENGE</a:t>
            </a:r>
            <a:r>
              <a:rPr lang="tr-TR" sz="5300" dirty="0" smtClean="0">
                <a:latin typeface="+mj-lt"/>
                <a:ea typeface="+mj-ea"/>
                <a:cs typeface="+mj-cs"/>
              </a:rPr>
              <a:t>’dir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Sıkılınca, bunalınca </a:t>
            </a:r>
            <a:endParaRPr lang="tr-TR" dirty="0"/>
          </a:p>
        </p:txBody>
      </p:sp>
      <p:pic>
        <p:nvPicPr>
          <p:cNvPr id="7" name="Picture 6" descr="481806_443798415677585_19088078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5457800" cy="36385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9944" y="989856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Kendini motive et, güçlendir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Meraklı ol, hep keşfet</a:t>
            </a:r>
            <a:endParaRPr lang="tr-TR" dirty="0"/>
          </a:p>
        </p:txBody>
      </p:sp>
      <p:pic>
        <p:nvPicPr>
          <p:cNvPr id="5" name="Picture 4" descr="542686_443180769072683_90100823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809728" cy="3507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tr-TR" sz="5300" dirty="0" smtClean="0"/>
              <a:t>Okumayı hiç bırakma</a:t>
            </a:r>
            <a:endParaRPr lang="tr-TR" dirty="0"/>
          </a:p>
        </p:txBody>
      </p:sp>
      <p:pic>
        <p:nvPicPr>
          <p:cNvPr id="4" name="Picture 3" descr="531043_490581084295882_12468108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99" y="1463040"/>
            <a:ext cx="4556457" cy="4702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Her teklif değerlendirmeye değerdir..</a:t>
            </a:r>
            <a:endParaRPr lang="tr-TR" sz="3600" dirty="0"/>
          </a:p>
        </p:txBody>
      </p:sp>
      <p:pic>
        <p:nvPicPr>
          <p:cNvPr id="5" name="Picture 4" descr="stockxpertcom_id839105_jpg_c3c256800450bc7800c7567c4160b5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1180"/>
            <a:ext cx="9144000" cy="60942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Kimin ne olacağını</a:t>
            </a:r>
            <a:endParaRPr lang="tr-TR" sz="3600" dirty="0"/>
          </a:p>
        </p:txBody>
      </p:sp>
      <p:pic>
        <p:nvPicPr>
          <p:cNvPr id="4" name="Picture 3" descr="293698_492971454056845_14876527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368808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Bilemezsin :) </a:t>
            </a:r>
            <a:endParaRPr lang="tr-TR" sz="3600" dirty="0"/>
          </a:p>
        </p:txBody>
      </p:sp>
      <p:pic>
        <p:nvPicPr>
          <p:cNvPr id="50178" name="Picture 2" descr="http://www.dipsahaf.com/wp-content/uploads/2012/09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5112568" cy="515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DENKLİK KURAMI</a:t>
            </a:r>
            <a:endParaRPr lang="tr-TR" sz="3600" dirty="0"/>
          </a:p>
        </p:txBody>
      </p:sp>
      <p:pic>
        <p:nvPicPr>
          <p:cNvPr id="50178" name="Picture 2" descr="http://www.dipsahaf.com/wp-content/uploads/2012/09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570425" cy="4608512"/>
          </a:xfrm>
          <a:prstGeom prst="rect">
            <a:avLst/>
          </a:prstGeom>
          <a:noFill/>
        </p:spPr>
      </p:pic>
      <p:pic>
        <p:nvPicPr>
          <p:cNvPr id="4" name="Picture 3" descr="293698_492971454056845_14876527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68808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Duygularını Çok Önemse</a:t>
            </a:r>
            <a:endParaRPr lang="tr-TR" sz="3600" dirty="0"/>
          </a:p>
        </p:txBody>
      </p:sp>
      <p:pic>
        <p:nvPicPr>
          <p:cNvPr id="5" name="Picture 4" descr="196135_437357362988357_15118801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4650" y="1127760"/>
            <a:ext cx="3314700" cy="4602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7936" y="5670376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Onlar senin</a:t>
            </a:r>
            <a:r>
              <a:rPr kumimoji="0" lang="tr-TR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güçlü yanın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Kimseyi Çok “büyümseme”</a:t>
            </a:r>
            <a:endParaRPr lang="tr-TR" sz="3600" dirty="0"/>
          </a:p>
        </p:txBody>
      </p:sp>
      <p:pic>
        <p:nvPicPr>
          <p:cNvPr id="8" name="Picture 7" descr="61656_441746475882779_18599664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985_301598936617235_583313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6530"/>
            <a:ext cx="9144000" cy="719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C00000"/>
                </a:solidFill>
              </a:rPr>
              <a:t>Kendini Dizayn Et</a:t>
            </a:r>
            <a:endParaRPr lang="tr-T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Rakamlarla aranı iyi tut, </a:t>
            </a:r>
            <a:br>
              <a:rPr lang="tr-TR" dirty="0" smtClean="0"/>
            </a:br>
            <a:r>
              <a:rPr lang="tr-TR" dirty="0" smtClean="0"/>
              <a:t>Matematik Akıllı İnsanın En iyi dostudur</a:t>
            </a:r>
            <a:endParaRPr lang="tr-TR" sz="3600" dirty="0"/>
          </a:p>
        </p:txBody>
      </p:sp>
      <p:pic>
        <p:nvPicPr>
          <p:cNvPr id="4" name="Picture 3" descr="409161_487610757926248_5659780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676456" cy="1143000"/>
          </a:xfrm>
        </p:spPr>
        <p:txBody>
          <a:bodyPr>
            <a:noAutofit/>
          </a:bodyPr>
          <a:lstStyle/>
          <a:p>
            <a:r>
              <a:rPr lang="tr-TR" sz="7200" dirty="0" smtClean="0"/>
              <a:t>Kreatif OL!</a:t>
            </a:r>
            <a:endParaRPr lang="tr-TR" sz="6000" dirty="0"/>
          </a:p>
        </p:txBody>
      </p:sp>
      <p:pic>
        <p:nvPicPr>
          <p:cNvPr id="5" name="Picture 4" descr="374850_292587080850907_2092410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223260" cy="3688080"/>
          </a:xfrm>
          <a:prstGeom prst="rect">
            <a:avLst/>
          </a:prstGeom>
        </p:spPr>
      </p:pic>
      <p:pic>
        <p:nvPicPr>
          <p:cNvPr id="7" name="Picture 6" descr="404722_292954627480819_4727761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1484784"/>
            <a:ext cx="3291840" cy="4602480"/>
          </a:xfrm>
          <a:prstGeom prst="rect">
            <a:avLst/>
          </a:prstGeom>
        </p:spPr>
      </p:pic>
      <p:pic>
        <p:nvPicPr>
          <p:cNvPr id="6" name="Picture 5" descr="156639_292706000839015_165559713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564904"/>
            <a:ext cx="2924664" cy="33406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676456" cy="1143000"/>
          </a:xfrm>
        </p:spPr>
        <p:txBody>
          <a:bodyPr>
            <a:noAutofit/>
          </a:bodyPr>
          <a:lstStyle/>
          <a:p>
            <a:r>
              <a:rPr lang="tr-TR" sz="6000" dirty="0" smtClean="0"/>
              <a:t>Tekdüze olma, kurallar bazen bozulmak içindir</a:t>
            </a:r>
            <a:endParaRPr lang="tr-TR" sz="6000" dirty="0"/>
          </a:p>
        </p:txBody>
      </p:sp>
      <p:pic>
        <p:nvPicPr>
          <p:cNvPr id="8" name="Picture 7" descr="480136_441763759214384_8862684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421472" cy="42488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676456" cy="1143000"/>
          </a:xfrm>
        </p:spPr>
        <p:txBody>
          <a:bodyPr>
            <a:noAutofit/>
          </a:bodyPr>
          <a:lstStyle/>
          <a:p>
            <a:r>
              <a:rPr lang="tr-TR" sz="6000" dirty="0" smtClean="0"/>
              <a:t>İyi insan olmayan “iyi iş insanı” olamaz</a:t>
            </a:r>
            <a:endParaRPr lang="tr-TR" sz="6000" dirty="0"/>
          </a:p>
        </p:txBody>
      </p:sp>
      <p:pic>
        <p:nvPicPr>
          <p:cNvPr id="4" name="Picture 3" descr="business-man-and-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32240" cy="44841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6149_386462954734907_18199687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160" y="840724"/>
            <a:ext cx="4618072" cy="57239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tr-TR" dirty="0" smtClean="0"/>
              <a:t>İnsan küçük kainattır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8877_439165119464690_2725034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792870" cy="487571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Dünyanın sonsuz olmadığını unutma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412776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6" name="2 Alt Başlık"/>
          <p:cNvSpPr txBox="1">
            <a:spLocks/>
          </p:cNvSpPr>
          <p:nvPr/>
        </p:nvSpPr>
        <p:spPr>
          <a:xfrm>
            <a:off x="7222006" y="6500810"/>
            <a:ext cx="1921994" cy="35719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Omerekinci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383393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251520" y="1783357"/>
            <a:ext cx="7467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omer@omerekinci.com</a:t>
            </a:r>
          </a:p>
          <a:p>
            <a:r>
              <a:rPr lang="tr-TR" sz="2800" dirty="0" smtClean="0">
                <a:hlinkClick r:id="rId3"/>
              </a:rPr>
              <a:t>http://www.omerekinci.com</a:t>
            </a:r>
            <a:endParaRPr lang="tr-TR" sz="2800" dirty="0" smtClean="0"/>
          </a:p>
          <a:p>
            <a:r>
              <a:rPr lang="tr-TR" sz="2800" dirty="0" smtClean="0"/>
              <a:t>twitter.com/omerekinci</a:t>
            </a:r>
          </a:p>
          <a:p>
            <a:r>
              <a:rPr lang="tr-TR" sz="2800" dirty="0" smtClean="0"/>
              <a:t>facebook.com/omerekincicom</a:t>
            </a:r>
          </a:p>
          <a:p>
            <a:r>
              <a:rPr lang="tr-TR" sz="2800" dirty="0" smtClean="0">
                <a:hlinkClick r:id="rId4"/>
              </a:rPr>
              <a:t>http://omer.kimdir.com</a:t>
            </a:r>
            <a:r>
              <a:rPr lang="tr-TR" sz="2800" dirty="0" smtClean="0"/>
              <a:t>  </a:t>
            </a:r>
            <a:endParaRPr lang="tr-TR" sz="2800" dirty="0"/>
          </a:p>
        </p:txBody>
      </p:sp>
      <p:pic>
        <p:nvPicPr>
          <p:cNvPr id="7" name="Picture 6" descr="desne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437112"/>
            <a:ext cx="5633959" cy="219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C000"/>
                </a:solidFill>
              </a:rPr>
              <a:t>Şirketini Dizayn Et</a:t>
            </a:r>
            <a:endParaRPr lang="tr-TR" sz="6000" dirty="0">
              <a:solidFill>
                <a:srgbClr val="FFC000"/>
              </a:solidFill>
            </a:endParaRPr>
          </a:p>
        </p:txBody>
      </p:sp>
      <p:pic>
        <p:nvPicPr>
          <p:cNvPr id="5" name="Picture 4" descr="563659_504488526238471_8038784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372"/>
            <a:ext cx="9144000" cy="6207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Kendini Tanı, Gücünü Gör</a:t>
            </a:r>
            <a:endParaRPr lang="tr-TR" dirty="0"/>
          </a:p>
        </p:txBody>
      </p:sp>
      <p:pic>
        <p:nvPicPr>
          <p:cNvPr id="4" name="Content Placeholder 3" descr="182301_505737819446875_212019946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760" y="1798161"/>
            <a:ext cx="4602480" cy="41300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Herkes Farklıdır, Farklılıklarını Bil</a:t>
            </a:r>
            <a:endParaRPr lang="tr-TR" dirty="0"/>
          </a:p>
        </p:txBody>
      </p:sp>
      <p:pic>
        <p:nvPicPr>
          <p:cNvPr id="6" name="Content Placeholder 5" descr="546953_505699646117359_15296420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6380" y="2346801"/>
            <a:ext cx="6111240" cy="30327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an DAHA İYİYE</a:t>
            </a:r>
            <a:endParaRPr lang="tr-TR" dirty="0"/>
          </a:p>
        </p:txBody>
      </p:sp>
      <p:pic>
        <p:nvPicPr>
          <p:cNvPr id="5" name="Picture 4" descr="60760_506241022729888_4279952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60" y="1760220"/>
            <a:ext cx="460248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Farklılaşırken YABANCILAŞMA</a:t>
            </a:r>
            <a:endParaRPr lang="tr-TR" dirty="0"/>
          </a:p>
        </p:txBody>
      </p:sp>
      <p:pic>
        <p:nvPicPr>
          <p:cNvPr id="4" name="Picture 3" descr="U18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176464" cy="4544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236</Words>
  <Application>Microsoft Office PowerPoint</Application>
  <PresentationFormat>Ekran Gösterisi (4:3)</PresentationFormat>
  <Paragraphs>59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Office Theme</vt:lpstr>
      <vt:lpstr>3 Adımda 3 Saatte</vt:lpstr>
      <vt:lpstr>3 Adım</vt:lpstr>
      <vt:lpstr>Kariyerini Dizayn Et</vt:lpstr>
      <vt:lpstr>Kendini Dizayn Et</vt:lpstr>
      <vt:lpstr>Şirketini Dizayn Et</vt:lpstr>
      <vt:lpstr>Kendini Tanı, Gücünü Gör</vt:lpstr>
      <vt:lpstr>Herkes Farklıdır, Farklılıklarını Bil</vt:lpstr>
      <vt:lpstr>Her an DAHA İYİYE</vt:lpstr>
      <vt:lpstr>Farklılaşırken YABANCILAŞMA</vt:lpstr>
      <vt:lpstr>Değerli OL</vt:lpstr>
      <vt:lpstr>Sürüklenme, sürükle..</vt:lpstr>
      <vt:lpstr>Başarı Hikayelerini unut,  kendi efsanene odaklan</vt:lpstr>
      <vt:lpstr>Kalbine inan Görünene değil</vt:lpstr>
      <vt:lpstr>Hedeflerini Yüksek Tut</vt:lpstr>
      <vt:lpstr>Fırsatları Bil, Tehditleri Gör</vt:lpstr>
      <vt:lpstr>Sadece “koşturma” ideallerin için “koştur”</vt:lpstr>
      <vt:lpstr>İnsanlara Güvenmek Çok Maliyetlidir Az insana, zor ama güçlü güven duy</vt:lpstr>
      <vt:lpstr>Yapılamayacak Yoktur, Yapılmamış Vardır</vt:lpstr>
      <vt:lpstr>“Önce seni görmezden gelirler , sonra alay ederler , sonra seninle savaşırlar, sonra sen kazanırsın”</vt:lpstr>
      <vt:lpstr>Kasma, Doğal Ol, Samimi Ol İçinden geldiği gibi davran.. (Ama içini eğittikten sonra)</vt:lpstr>
      <vt:lpstr>Herkes seni sevmek zorunda değil!</vt:lpstr>
      <vt:lpstr>Para size BAŞARI sağlamaz,  Başarı size PARA kazandırabilir.</vt:lpstr>
      <vt:lpstr>Yönetici zorla yaptırır,  Lider yapma isteği uyandırır</vt:lpstr>
      <vt:lpstr>Neyi , neden istediğini BİL ve Sürekli Güncelle</vt:lpstr>
      <vt:lpstr>Hayalgücün biterse sen de bitersin...</vt:lpstr>
      <vt:lpstr>Hiçbir şey için geç değil...</vt:lpstr>
      <vt:lpstr>Mutluluğu başkalarına bağlama</vt:lpstr>
      <vt:lpstr>PowerPoint Sunusu</vt:lpstr>
      <vt:lpstr>Dünü bil, Bugünü Yönet Geleceği Hayal Et..</vt:lpstr>
      <vt:lpstr>Koyun gibi takip etme ama Sırf farklılaşmak için tersine gitme</vt:lpstr>
      <vt:lpstr>Sıkılınca, bunalınca </vt:lpstr>
      <vt:lpstr>Meraklı ol, hep keşfet</vt:lpstr>
      <vt:lpstr>Okumayı hiç bırakma</vt:lpstr>
      <vt:lpstr>Her teklif değerlendirmeye değerdir..</vt:lpstr>
      <vt:lpstr>Kimin ne olacağını</vt:lpstr>
      <vt:lpstr>Bilemezsin :) </vt:lpstr>
      <vt:lpstr>DENKLİK KURAMI</vt:lpstr>
      <vt:lpstr>Duygularını Çok Önemse</vt:lpstr>
      <vt:lpstr>Kimseyi Çok “büyümseme”</vt:lpstr>
      <vt:lpstr>Rakamlarla aranı iyi tut,  Matematik Akıllı İnsanın En iyi dostudur</vt:lpstr>
      <vt:lpstr>Kreatif OL!</vt:lpstr>
      <vt:lpstr>Tekdüze olma, kurallar bazen bozulmak içindir</vt:lpstr>
      <vt:lpstr>İyi insan olmayan “iyi iş insanı” olamaz</vt:lpstr>
      <vt:lpstr>İnsan küçük kainattır</vt:lpstr>
      <vt:lpstr>Dünyanın sonsuz olmadığını unutma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Adımda 3 Saatte</dc:title>
  <dc:creator>user</dc:creator>
  <cp:lastModifiedBy>Windows Kullanıcısı</cp:lastModifiedBy>
  <cp:revision>2</cp:revision>
  <dcterms:created xsi:type="dcterms:W3CDTF">2012-12-20T07:34:09Z</dcterms:created>
  <dcterms:modified xsi:type="dcterms:W3CDTF">2018-10-02T12:26:52Z</dcterms:modified>
</cp:coreProperties>
</file>