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60" r:id="rId5"/>
    <p:sldId id="283" r:id="rId6"/>
    <p:sldId id="285" r:id="rId7"/>
    <p:sldId id="286" r:id="rId8"/>
    <p:sldId id="288" r:id="rId9"/>
    <p:sldId id="265" r:id="rId10"/>
    <p:sldId id="264" r:id="rId11"/>
    <p:sldId id="263" r:id="rId12"/>
    <p:sldId id="290" r:id="rId13"/>
    <p:sldId id="258" r:id="rId14"/>
    <p:sldId id="274" r:id="rId15"/>
    <p:sldId id="275" r:id="rId16"/>
    <p:sldId id="273" r:id="rId17"/>
    <p:sldId id="272" r:id="rId18"/>
    <p:sldId id="271" r:id="rId19"/>
    <p:sldId id="268" r:id="rId20"/>
    <p:sldId id="267" r:id="rId21"/>
    <p:sldId id="266" r:id="rId22"/>
    <p:sldId id="261" r:id="rId23"/>
    <p:sldId id="277" r:id="rId24"/>
    <p:sldId id="278" r:id="rId25"/>
    <p:sldId id="291" r:id="rId26"/>
    <p:sldId id="262" r:id="rId27"/>
    <p:sldId id="276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25/09/2019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511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AD0809E-E548-408E-B662-6D2F90C21012}" type="datetimeFigureOut">
              <a:rPr lang="tr-TR" smtClean="0"/>
              <a:t>25.09.2019</a:t>
            </a:fld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71B8D2-2BB9-418D-987E-E8D4B9A1DF9C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229600" cy="2209800"/>
          </a:xfrm>
        </p:spPr>
        <p:txBody>
          <a:bodyPr/>
          <a:lstStyle/>
          <a:p>
            <a:pPr algn="ctr"/>
            <a:r>
              <a:rPr lang="tr-TR" dirty="0" smtClean="0"/>
              <a:t>REHBERLİK SERVİSİ TANITIMI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67744" y="4365104"/>
            <a:ext cx="6560234" cy="1752600"/>
          </a:xfrm>
        </p:spPr>
        <p:txBody>
          <a:bodyPr/>
          <a:lstStyle/>
          <a:p>
            <a:r>
              <a:rPr lang="tr-TR" dirty="0" smtClean="0"/>
              <a:t>PSİKOLOJİK DANIŞMAN </a:t>
            </a:r>
          </a:p>
          <a:p>
            <a:r>
              <a:rPr lang="tr-TR" dirty="0" smtClean="0"/>
              <a:t>REHBER ÖĞRETMEN:</a:t>
            </a:r>
          </a:p>
          <a:p>
            <a:r>
              <a:rPr lang="tr-TR" dirty="0" smtClean="0"/>
              <a:t>GÜLNUR AKÇAY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515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24" y="908720"/>
            <a:ext cx="6825952" cy="51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856983" cy="51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807805" y="4356518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95870" y="4279834"/>
            <a:ext cx="260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764704"/>
            <a:ext cx="7848872" cy="54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8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20" y="802842"/>
            <a:ext cx="7097761" cy="53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1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9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2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138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807676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7551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8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47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dirty="0"/>
              <a:t/>
            </a:r>
            <a:br>
              <a:rPr lang="tr-TR" dirty="0"/>
            </a:br>
            <a:r>
              <a:rPr lang="tr-TR" sz="4000" dirty="0">
                <a:solidFill>
                  <a:schemeClr val="tx1"/>
                </a:solidFill>
              </a:rPr>
              <a:t>Hangi Konularda Rehberlik Servisine</a:t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tr-TR" sz="4000" dirty="0" smtClean="0">
                <a:solidFill>
                  <a:schemeClr val="tx1"/>
                </a:solidFill>
              </a:rPr>
              <a:t>Başvurabilirim?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733"/>
          </a:xfrm>
        </p:spPr>
        <p:txBody>
          <a:bodyPr>
            <a:normAutofit fontScale="32500" lnSpcReduction="20000"/>
          </a:bodyPr>
          <a:lstStyle/>
          <a:p>
            <a:endParaRPr lang="tr-TR" dirty="0"/>
          </a:p>
          <a:p>
            <a:pPr>
              <a:lnSpc>
                <a:spcPct val="170000"/>
              </a:lnSpc>
            </a:pPr>
            <a:r>
              <a:rPr lang="tr-TR" sz="4800" dirty="0" smtClean="0"/>
              <a:t>Rehberlik </a:t>
            </a:r>
            <a:r>
              <a:rPr lang="tr-TR" sz="4800" dirty="0"/>
              <a:t>ve psikolojik </a:t>
            </a:r>
            <a:r>
              <a:rPr lang="tr-TR" sz="4800" dirty="0" smtClean="0"/>
              <a:t>danışma servisine </a:t>
            </a:r>
            <a:r>
              <a:rPr lang="tr-TR" sz="4800" dirty="0"/>
              <a:t>ihtiyaç duyduğunuz her konuda başvurabilirsiniz. Bu konuların bazıları</a:t>
            </a:r>
            <a:r>
              <a:rPr lang="tr-TR" sz="4800" dirty="0" smtClean="0"/>
              <a:t>;</a:t>
            </a:r>
            <a:endParaRPr lang="tr-TR" sz="4800" dirty="0"/>
          </a:p>
          <a:p>
            <a:pPr marL="0" indent="0">
              <a:lnSpc>
                <a:spcPct val="170000"/>
              </a:lnSpc>
              <a:buNone/>
            </a:pPr>
            <a:r>
              <a:rPr lang="tr-TR" sz="4800" dirty="0"/>
              <a:t>✓	Kimseye anlatamadığınız fakat birileriyle paylaşmak gerekliliği hissettiğiniz duygu ve düşünceleriniz olduğuna inanıyorsanız</a:t>
            </a:r>
            <a:r>
              <a:rPr lang="tr-TR" sz="4800" dirty="0" smtClean="0"/>
              <a:t>,</a:t>
            </a:r>
            <a:endParaRPr lang="tr-TR" sz="4800" dirty="0"/>
          </a:p>
          <a:p>
            <a:pPr marL="0" indent="0">
              <a:lnSpc>
                <a:spcPct val="170000"/>
              </a:lnSpc>
              <a:buNone/>
            </a:pPr>
            <a:r>
              <a:rPr lang="tr-TR" sz="4800" dirty="0"/>
              <a:t>✓	Günlük hayatta karşılaştığınız problemlerle baş etmek için ihtiyaç duyulan becerileri kazanmanın yollarını öğrenmek istiyorsanız,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4800" dirty="0"/>
              <a:t>✓	Sınavlar hakkında bilgi almak istiyorsanız</a:t>
            </a:r>
            <a:r>
              <a:rPr lang="tr-TR" sz="4800" dirty="0" smtClean="0"/>
              <a:t>,</a:t>
            </a:r>
            <a:endParaRPr lang="tr-TR" sz="4800" dirty="0"/>
          </a:p>
          <a:p>
            <a:pPr marL="0" indent="0">
              <a:lnSpc>
                <a:spcPct val="170000"/>
              </a:lnSpc>
              <a:buNone/>
            </a:pPr>
            <a:r>
              <a:rPr lang="tr-TR" sz="4800" dirty="0"/>
              <a:t>✓	Ders çalışma alışkanlıklarının nasıl olduğunu öğrenmek istiyorsanız,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4800" dirty="0"/>
              <a:t>✓	Çekingenim, biraz daha girişken olmak istiyorum diyorsanız</a:t>
            </a:r>
            <a:r>
              <a:rPr lang="tr-TR" sz="4800" dirty="0" smtClean="0"/>
              <a:t>,</a:t>
            </a:r>
            <a:endParaRPr lang="tr-TR" sz="4800" dirty="0"/>
          </a:p>
          <a:p>
            <a:pPr marL="0" indent="0">
              <a:lnSpc>
                <a:spcPct val="170000"/>
              </a:lnSpc>
              <a:buNone/>
            </a:pPr>
            <a:r>
              <a:rPr lang="tr-TR" sz="4800" dirty="0"/>
              <a:t>✓	Sınav kaygısı yaşıyorsanız</a:t>
            </a:r>
            <a:r>
              <a:rPr lang="tr-TR" sz="4800" dirty="0" smtClean="0"/>
              <a:t>,</a:t>
            </a:r>
            <a:endParaRPr lang="tr-TR" sz="4800" dirty="0"/>
          </a:p>
          <a:p>
            <a:pPr marL="0" indent="0">
              <a:lnSpc>
                <a:spcPct val="170000"/>
              </a:lnSpc>
              <a:buNone/>
            </a:pPr>
            <a:r>
              <a:rPr lang="tr-TR" sz="4800" dirty="0"/>
              <a:t>✓	Okula ve ortama uygum sağlamakta zorluk yaşıyorsanız</a:t>
            </a:r>
            <a:r>
              <a:rPr lang="tr-TR" sz="4800" dirty="0" smtClean="0"/>
              <a:t>,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977381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31749"/>
          </a:xfrm>
        </p:spPr>
        <p:txBody>
          <a:bodyPr>
            <a:normAutofit fontScale="47500" lnSpcReduction="20000"/>
          </a:bodyPr>
          <a:lstStyle/>
          <a:p>
            <a:endParaRPr lang="tr-TR" dirty="0"/>
          </a:p>
          <a:p>
            <a:pPr marL="0" indent="0">
              <a:lnSpc>
                <a:spcPct val="170000"/>
              </a:lnSpc>
              <a:buNone/>
            </a:pPr>
            <a:r>
              <a:rPr lang="tr-TR" sz="3400" dirty="0"/>
              <a:t>✓	Arkadaşlık ilişkilerinde problem yaşıyorsanız,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3400" dirty="0"/>
              <a:t>✓	Aile içinde problem yaşıyor ve bu konuda biriyle konuşmak istiyorsanız,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3400" dirty="0"/>
              <a:t>✓	Zamanı etkili şekilde nasıl kullanacağınızı öğrenmek istiyorsanız</a:t>
            </a:r>
            <a:r>
              <a:rPr lang="tr-TR" sz="3400" dirty="0" smtClean="0"/>
              <a:t>,</a:t>
            </a:r>
            <a:endParaRPr lang="tr-TR" sz="3400" dirty="0"/>
          </a:p>
          <a:p>
            <a:pPr marL="0" indent="0">
              <a:lnSpc>
                <a:spcPct val="170000"/>
              </a:lnSpc>
              <a:buNone/>
            </a:pPr>
            <a:r>
              <a:rPr lang="tr-TR" sz="3400" dirty="0"/>
              <a:t>✓	Özgüveninizi geliştirmek istiyorsanız,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3400" dirty="0"/>
              <a:t>✓	Problem çözme yöntemlerini öğrenmek istiyorsanız</a:t>
            </a:r>
            <a:r>
              <a:rPr lang="tr-TR" sz="3400" dirty="0" smtClean="0"/>
              <a:t>,</a:t>
            </a:r>
            <a:endParaRPr lang="tr-TR" sz="3400" dirty="0"/>
          </a:p>
          <a:p>
            <a:pPr marL="0" indent="0">
              <a:lnSpc>
                <a:spcPct val="170000"/>
              </a:lnSpc>
              <a:buNone/>
            </a:pPr>
            <a:r>
              <a:rPr lang="tr-TR" sz="3400" dirty="0"/>
              <a:t>✓	Öfkenizi yönetme becerisini geliştirmek istiyorsanız,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3400" dirty="0"/>
              <a:t>✓	Başkasına anlatamadığınız, paylaşamadığınız sorunlarınız varsa,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3400" dirty="0"/>
              <a:t>✓	Kendinizi geliştirmek, gerçekleştirmek ve ihtiyaç duyduğunuz konularda, ihtiyaç duyduğunuz anda görüşmek için rehberlik servisine başvurabilirsiniz</a:t>
            </a:r>
            <a:r>
              <a:rPr lang="tr-TR" sz="3400" dirty="0" smtClean="0"/>
              <a:t>.</a:t>
            </a:r>
            <a:endParaRPr lang="tr-TR" sz="3400" dirty="0"/>
          </a:p>
        </p:txBody>
      </p:sp>
    </p:spTree>
    <p:extLst>
      <p:ext uri="{BB962C8B-B14F-4D97-AF65-F5344CB8AC3E}">
        <p14:creationId xmlns:p14="http://schemas.microsoft.com/office/powerpoint/2010/main" val="1109499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>
                <a:effectLst/>
              </a:rPr>
              <a:t> Okul İdaresi ile ilgili çalışmalar: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Öğrencilerimizle </a:t>
            </a:r>
            <a:r>
              <a:rPr lang="tr-TR" dirty="0"/>
              <a:t>ilgili yaptığımız çalışmalar konusunda okul idaresini bilgilendirmek, okul idaresi ile bilgi alışverişinde bulunmak, Okul İdaresi- </a:t>
            </a:r>
            <a:r>
              <a:rPr lang="tr-TR"/>
              <a:t>Rehberlik </a:t>
            </a:r>
            <a:r>
              <a:rPr lang="tr-TR" smtClean="0"/>
              <a:t>Servisi Öğrenci- </a:t>
            </a:r>
            <a:r>
              <a:rPr lang="tr-TR" dirty="0"/>
              <a:t>Öğretmen koordinasyonunu sağlamak bu çalışmalarımızın içeriğini oluşturmaktadır.</a:t>
            </a:r>
          </a:p>
        </p:txBody>
      </p:sp>
    </p:spTree>
    <p:extLst>
      <p:ext uri="{BB962C8B-B14F-4D97-AF65-F5344CB8AC3E}">
        <p14:creationId xmlns:p14="http://schemas.microsoft.com/office/powerpoint/2010/main" val="2697715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Teşekkür Ederiz </a:t>
            </a:r>
            <a:r>
              <a:rPr lang="tr-TR" dirty="0" smtClean="0">
                <a:sym typeface="Wingdings" panose="05000000000000000000" pitchFamily="2" charset="2"/>
              </a:rPr>
              <a:t>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513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20888" y="1425327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331095" y="3219053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779912" y="2412734"/>
            <a:ext cx="1487412" cy="600164"/>
            <a:chOff x="5287431" y="2541827"/>
            <a:chExt cx="1735667" cy="594171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41827"/>
              <a:ext cx="1735667" cy="59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43865" y="4305726"/>
            <a:ext cx="1614538" cy="534960"/>
            <a:chOff x="5287431" y="4623906"/>
            <a:chExt cx="1735667" cy="497395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39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444208" y="4252593"/>
            <a:ext cx="1585366" cy="495808"/>
            <a:chOff x="8970431" y="4643248"/>
            <a:chExt cx="1735667" cy="478053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408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Kişisel</a:t>
              </a:r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043608" y="4253212"/>
            <a:ext cx="1880944" cy="483256"/>
            <a:chOff x="1475839" y="4628983"/>
            <a:chExt cx="2219893" cy="492318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2219893" cy="438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41" y="908720"/>
            <a:ext cx="6877905" cy="52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1916833"/>
            <a:ext cx="1850821" cy="749454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8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2842625"/>
            <a:ext cx="1938471" cy="985488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6833" cy="587963"/>
            <a:chOff x="3631980" y="5016104"/>
            <a:chExt cx="184683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3920374" y="5115664"/>
              <a:ext cx="1558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Ders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0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185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3342" y="2420278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8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09" y="1412776"/>
            <a:ext cx="6712967" cy="47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7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133</TotalTime>
  <Words>223</Words>
  <Application>Microsoft Office PowerPoint</Application>
  <PresentationFormat>Ekran Gösterisi 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Döküm</vt:lpstr>
      <vt:lpstr>REHBERLİK SERVİSİ TANITIMI 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Hangi Konularda Rehberlik Servisine Başvurabilirim?</vt:lpstr>
      <vt:lpstr>PowerPoint Sunusu</vt:lpstr>
      <vt:lpstr> Okul İdaresi ile ilgili çalışmalar: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Administrator</dc:creator>
  <cp:lastModifiedBy>Administrator</cp:lastModifiedBy>
  <cp:revision>8</cp:revision>
  <dcterms:created xsi:type="dcterms:W3CDTF">2019-09-16T07:07:18Z</dcterms:created>
  <dcterms:modified xsi:type="dcterms:W3CDTF">2019-09-25T08:59:51Z</dcterms:modified>
</cp:coreProperties>
</file>